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9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80000" autoAdjust="0"/>
  </p:normalViewPr>
  <p:slideViewPr>
    <p:cSldViewPr snapToGrid="0">
      <p:cViewPr>
        <p:scale>
          <a:sx n="115" d="100"/>
          <a:sy n="115" d="100"/>
        </p:scale>
        <p:origin x="1056" y="-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6971EA-0A68-42B2-9DAA-265CF0173C12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1946E-0887-4398-B055-977CD55D8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63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78 sites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8C7DE8-CA03-4808-8212-EA2F296CF5E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052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A0381-AEF8-5769-AD65-7013FD7660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8B6E44-D849-A6C7-FA2A-ADA37AA876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2672D-6E3C-E28C-9E0D-39B904274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C2296-D9CE-C3E6-D325-6C58DC3CD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D95D9-0B93-0B64-E553-70B8EACA8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644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3DB06-ED24-8F7E-2D6C-3500D9489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EC3FE4-BC39-83E3-BE65-711CCA4A4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6B5E9-F135-4DB7-6249-25AB95124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E977A-EAE3-F5D6-AB6D-CFF0E3374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572F8-6D36-5179-7899-28E92D67A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404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DD8273-3B72-6004-CB52-065EF2887C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9DC99B-D017-8D68-9D44-CE26CB9198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7FA1F0-D3CD-5925-F86D-B9576F76A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E51C3-9B33-61D4-3624-814D8724B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0FA8A-E408-0D9D-1EFE-103FD4058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899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3A601-DFC9-5AE5-087D-A9E8DD409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961F9-A2B9-BA7E-05CF-FE8DD1FD0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09479B-9EFD-8C79-9908-751858F93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78C78-68DC-EDEA-2197-70D27B3DB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50286-3CCD-7880-A990-C0CF9BDB6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180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620C-FD79-E6F4-090E-76F315FD0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FAD11F-1E4A-A7C8-47ED-9B4AE53F5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E8F89-A1C2-C384-87C3-DB24C74C2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DAE3C-BD54-0EAC-DA7A-029B8D975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1FD33-7C4B-3888-AD7D-7ACACB734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46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36B3A-DABE-7FD3-2636-71D38C36E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6F724-CD64-24B9-030C-B513576A1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BABAE9-D42C-EDE4-FBF8-74018129D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EB709A-9B7B-AF4C-2A83-AB4BE0A08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3536BD-E4FB-DB96-0AC7-562B0A732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36F3D-4B3C-516A-AB21-9B781D6C3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5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B3D47-EC0B-9FF4-4CC8-D14A785C8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5F5AB4-A40A-4068-EF69-9F32D0F4A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F385DD-D4E6-E042-2B85-AE2FDB84D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93F1F1-B431-1525-D6B1-DA230554E7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032615-DA03-FCB9-2DE5-09DD748DB7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5626FB-4F82-1079-B14B-FA909F250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313595-F2D5-6DA7-AA70-004B75F2F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FF76E4-4FC1-842E-5EDA-1B504BF7F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40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19A71-776B-A13D-95B6-F5F69429A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806138-483D-42F6-0ED4-AF0974BC0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C0322-36C5-BE7D-E345-07AF0A4AC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002EC4-9AD4-34D5-FA1A-536A8B0EC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694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685C6B-0BD4-113C-9FFB-7C14E5D62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96D198-1201-2290-35D1-5DDC62540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B77ACE-6445-D3D7-78D1-324C95A7D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823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C090-C47D-D75E-456C-F1F2B6F7C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69F51-331A-CDF5-CB8C-7203C1E92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1A1183-96A9-A9F7-CAA5-C5FEFF44E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67190C-E2FE-8142-B960-E4D5E62F4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DBDEC9-5F40-F876-B688-916B50382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55EB2C-3431-7CE9-2AA5-50C0ABE9D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31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27DF6-1C66-9F39-779C-62BEF3E6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91EDE1-FC8B-3DF1-D4CF-39BE2C9D91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735C0-3055-3F95-559C-FF8AAB4D8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AB882F-1A5E-6E01-F3A5-4B1B2EF6E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9BB1BF-5449-7273-6295-7C8A403E3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7BE31-AC17-56A8-A0F5-5B071120E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69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250544-1984-0FA1-4AF3-6598B371B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950D7-D95A-5163-3D36-C42BBC36F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480B3-E852-706E-AF3C-BDAE01CBB7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3D8D7-2EDE-47D7-9E62-1DFEC369A777}" type="datetimeFigureOut">
              <a:rPr lang="en-US" smtClean="0"/>
              <a:t>10/15/24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09E5F1-19D0-F01C-A007-1B95493D9E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E7884-8C87-B1DD-44E6-E5DD95316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57BEF-2D04-412B-8B9C-1003B3927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17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>
            <a:extLst>
              <a:ext uri="{FF2B5EF4-FFF2-40B4-BE49-F238E27FC236}">
                <a16:creationId xmlns:a16="http://schemas.microsoft.com/office/drawing/2014/main" id="{3143E8A2-EE0E-C989-02D8-63DD09917A85}"/>
              </a:ext>
            </a:extLst>
          </p:cNvPr>
          <p:cNvGrpSpPr/>
          <p:nvPr/>
        </p:nvGrpSpPr>
        <p:grpSpPr>
          <a:xfrm>
            <a:off x="94138" y="528719"/>
            <a:ext cx="12015542" cy="5661855"/>
            <a:chOff x="97276" y="546343"/>
            <a:chExt cx="12416060" cy="585058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CBEA268-6077-4C94-625B-B8545BFDC88C}"/>
                </a:ext>
              </a:extLst>
            </p:cNvPr>
            <p:cNvGrpSpPr/>
            <p:nvPr/>
          </p:nvGrpSpPr>
          <p:grpSpPr>
            <a:xfrm>
              <a:off x="97276" y="546343"/>
              <a:ext cx="12416060" cy="5850584"/>
              <a:chOff x="97276" y="546343"/>
              <a:chExt cx="12416060" cy="5850584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C9F35B3F-51E2-4735-8B42-EC50E2AFBCE7}"/>
                  </a:ext>
                </a:extLst>
              </p:cNvPr>
              <p:cNvGrpSpPr/>
              <p:nvPr/>
            </p:nvGrpSpPr>
            <p:grpSpPr>
              <a:xfrm>
                <a:off x="97276" y="546343"/>
                <a:ext cx="12416060" cy="5850584"/>
                <a:chOff x="182340" y="1738803"/>
                <a:chExt cx="10369259" cy="4924581"/>
              </a:xfrm>
            </p:grpSpPr>
            <p:pic>
              <p:nvPicPr>
                <p:cNvPr id="6" name="Picture 5">
                  <a:extLst>
                    <a:ext uri="{FF2B5EF4-FFF2-40B4-BE49-F238E27FC236}">
                      <a16:creationId xmlns:a16="http://schemas.microsoft.com/office/drawing/2014/main" id="{39F5DCA4-CDFC-486A-97FC-813D94CE1B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22308"/>
                <a:stretch/>
              </p:blipFill>
              <p:spPr>
                <a:xfrm>
                  <a:off x="182341" y="3289906"/>
                  <a:ext cx="4740005" cy="2289050"/>
                </a:xfrm>
                <a:prstGeom prst="rect">
                  <a:avLst/>
                </a:prstGeom>
              </p:spPr>
            </p:pic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9E1B7E2A-9C24-479B-9D70-AAC331C2D4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2855" b="11468"/>
                <a:stretch/>
              </p:blipFill>
              <p:spPr>
                <a:xfrm>
                  <a:off x="182340" y="4630158"/>
                  <a:ext cx="4706676" cy="2033226"/>
                </a:xfrm>
                <a:prstGeom prst="rect">
                  <a:avLst/>
                </a:prstGeom>
              </p:spPr>
            </p:pic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0880BBEA-9388-4715-877D-465115B2CD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t="1" b="804"/>
                <a:stretch/>
              </p:blipFill>
              <p:spPr>
                <a:xfrm>
                  <a:off x="3370223" y="4410753"/>
                  <a:ext cx="6101004" cy="2252631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258AC3CB-8E76-4186-B01F-AC67698D08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1375" t="1394"/>
                <a:stretch/>
              </p:blipFill>
              <p:spPr>
                <a:xfrm>
                  <a:off x="3653954" y="1738803"/>
                  <a:ext cx="6017129" cy="1945991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091EF2B8-7EAB-4231-84CC-5C54D8744E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842" t="1352" r="28755" b="1"/>
                <a:stretch/>
              </p:blipFill>
              <p:spPr>
                <a:xfrm>
                  <a:off x="6256339" y="1738803"/>
                  <a:ext cx="4295260" cy="2005730"/>
                </a:xfrm>
                <a:prstGeom prst="rect">
                  <a:avLst/>
                </a:prstGeom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E9A11325-AF68-46A9-86C0-7206012404D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12619" t="17357" r="55210"/>
                <a:stretch/>
              </p:blipFill>
              <p:spPr>
                <a:xfrm>
                  <a:off x="8588879" y="3611774"/>
                  <a:ext cx="1962720" cy="1869776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D0B2C54E-B928-4DD3-A88D-B5C053EABF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/>
                <a:srcRect t="2678"/>
                <a:stretch/>
              </p:blipFill>
              <p:spPr>
                <a:xfrm>
                  <a:off x="3520950" y="2634970"/>
                  <a:ext cx="6101004" cy="2228865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98845249-B5D2-47D4-9158-80A74B6236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r="54019" b="13517"/>
                <a:stretch/>
              </p:blipFill>
              <p:spPr>
                <a:xfrm>
                  <a:off x="7746330" y="4686668"/>
                  <a:ext cx="2805269" cy="1976716"/>
                </a:xfrm>
                <a:prstGeom prst="rect">
                  <a:avLst/>
                </a:prstGeom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2383A4B9-6702-4E5D-B0FF-AA1B7175CD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1"/>
                <a:srcRect l="19054" t="707"/>
                <a:stretch/>
              </p:blipFill>
              <p:spPr>
                <a:xfrm>
                  <a:off x="182342" y="1738803"/>
                  <a:ext cx="4938507" cy="1932243"/>
                </a:xfrm>
                <a:prstGeom prst="rect">
                  <a:avLst/>
                </a:prstGeom>
              </p:spPr>
            </p:pic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93B9FFB5-07A7-E654-8747-8A2CFFC133E6}"/>
                  </a:ext>
                </a:extLst>
              </p:cNvPr>
              <p:cNvGrpSpPr/>
              <p:nvPr/>
            </p:nvGrpSpPr>
            <p:grpSpPr>
              <a:xfrm>
                <a:off x="391824" y="1344628"/>
                <a:ext cx="11495376" cy="3678446"/>
                <a:chOff x="391824" y="1344628"/>
                <a:chExt cx="11495376" cy="3678446"/>
              </a:xfrm>
            </p:grpSpPr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CB5744C1-1AF4-4447-9214-4FDE75BA3C7B}"/>
                    </a:ext>
                  </a:extLst>
                </p:cNvPr>
                <p:cNvSpPr txBox="1"/>
                <p:nvPr/>
              </p:nvSpPr>
              <p:spPr>
                <a:xfrm>
                  <a:off x="3839116" y="3525838"/>
                  <a:ext cx="571134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Manaus</a:t>
                  </a: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4E7EA609-9C41-4202-BA85-EC04887E5D4E}"/>
                    </a:ext>
                  </a:extLst>
                </p:cNvPr>
                <p:cNvSpPr txBox="1"/>
                <p:nvPr/>
              </p:nvSpPr>
              <p:spPr>
                <a:xfrm>
                  <a:off x="3702885" y="4231023"/>
                  <a:ext cx="89266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Ilha do Cardoso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8F7014D0-DD89-40C7-AAD4-3C82BF97515F}"/>
                    </a:ext>
                  </a:extLst>
                </p:cNvPr>
                <p:cNvSpPr txBox="1"/>
                <p:nvPr/>
              </p:nvSpPr>
              <p:spPr>
                <a:xfrm>
                  <a:off x="2912221" y="3618717"/>
                  <a:ext cx="89266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Amacayacu</a:t>
                  </a: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4490C184-90A9-42F0-A550-A71C5711D5E8}"/>
                    </a:ext>
                  </a:extLst>
                </p:cNvPr>
                <p:cNvSpPr txBox="1"/>
                <p:nvPr/>
              </p:nvSpPr>
              <p:spPr>
                <a:xfrm>
                  <a:off x="3245535" y="3486714"/>
                  <a:ext cx="51166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Yasuní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B517EFA-1442-4F45-9AA1-3E577BBE9782}"/>
                    </a:ext>
                  </a:extLst>
                </p:cNvPr>
                <p:cNvSpPr txBox="1"/>
                <p:nvPr/>
              </p:nvSpPr>
              <p:spPr>
                <a:xfrm>
                  <a:off x="2640173" y="3410010"/>
                  <a:ext cx="673592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La Planada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1BC9EE7A-97E3-44B9-B8B2-554F0B36E527}"/>
                    </a:ext>
                  </a:extLst>
                </p:cNvPr>
                <p:cNvSpPr txBox="1"/>
                <p:nvPr/>
              </p:nvSpPr>
              <p:spPr>
                <a:xfrm>
                  <a:off x="3109695" y="3040855"/>
                  <a:ext cx="1221319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Barro Colorado Island</a:t>
                  </a: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66E9AE3F-30C5-489A-9558-7D45D77902F5}"/>
                    </a:ext>
                  </a:extLst>
                </p:cNvPr>
                <p:cNvSpPr txBox="1"/>
                <p:nvPr/>
              </p:nvSpPr>
              <p:spPr>
                <a:xfrm>
                  <a:off x="3181606" y="3240007"/>
                  <a:ext cx="458260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Cocoli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6E8FAAD6-97C7-4F01-A1F1-5AF4A388B178}"/>
                    </a:ext>
                  </a:extLst>
                </p:cNvPr>
                <p:cNvSpPr txBox="1"/>
                <p:nvPr/>
              </p:nvSpPr>
              <p:spPr>
                <a:xfrm>
                  <a:off x="2238732" y="3278555"/>
                  <a:ext cx="821707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San Lorenzo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CB26E1B4-A2E8-460F-8549-7EB608195745}"/>
                    </a:ext>
                  </a:extLst>
                </p:cNvPr>
                <p:cNvSpPr txBox="1"/>
                <p:nvPr/>
              </p:nvSpPr>
              <p:spPr>
                <a:xfrm>
                  <a:off x="3618283" y="2795292"/>
                  <a:ext cx="635872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Luquillo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089D6B88-EC91-4607-9BAF-169ADE40B333}"/>
                    </a:ext>
                  </a:extLst>
                </p:cNvPr>
                <p:cNvSpPr txBox="1"/>
                <p:nvPr/>
              </p:nvSpPr>
              <p:spPr>
                <a:xfrm>
                  <a:off x="391824" y="2898262"/>
                  <a:ext cx="656506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Palamanui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7F3B589D-DD14-446F-9BB2-164EDF11FA03}"/>
                    </a:ext>
                  </a:extLst>
                </p:cNvPr>
                <p:cNvSpPr txBox="1"/>
                <p:nvPr/>
              </p:nvSpPr>
              <p:spPr>
                <a:xfrm>
                  <a:off x="463749" y="2692309"/>
                  <a:ext cx="809374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Laupahoehoe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3FA439C3-A3DE-4F85-A261-E424731F760D}"/>
                    </a:ext>
                  </a:extLst>
                </p:cNvPr>
                <p:cNvSpPr txBox="1"/>
                <p:nvPr/>
              </p:nvSpPr>
              <p:spPr>
                <a:xfrm>
                  <a:off x="1192984" y="2250882"/>
                  <a:ext cx="656506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Santa Cruz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71F1D306-FF3C-46A2-9F2D-56E239D941BC}"/>
                    </a:ext>
                  </a:extLst>
                </p:cNvPr>
                <p:cNvSpPr txBox="1"/>
                <p:nvPr/>
              </p:nvSpPr>
              <p:spPr>
                <a:xfrm>
                  <a:off x="1386187" y="2092373"/>
                  <a:ext cx="656506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Yosemite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FC772297-F8F2-4FE8-A0A8-92C4868C5D88}"/>
                    </a:ext>
                  </a:extLst>
                </p:cNvPr>
                <p:cNvSpPr txBox="1"/>
                <p:nvPr/>
              </p:nvSpPr>
              <p:spPr>
                <a:xfrm>
                  <a:off x="1960772" y="2257163"/>
                  <a:ext cx="40493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Utah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5E2BB133-02AC-4782-9376-E11BBAB39AC7}"/>
                    </a:ext>
                  </a:extLst>
                </p:cNvPr>
                <p:cNvSpPr txBox="1"/>
                <p:nvPr/>
              </p:nvSpPr>
              <p:spPr>
                <a:xfrm>
                  <a:off x="1241109" y="1824673"/>
                  <a:ext cx="656506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Wind River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5ADAFB6F-F642-4983-9FDB-2B72D44E2E8F}"/>
                    </a:ext>
                  </a:extLst>
                </p:cNvPr>
                <p:cNvSpPr txBox="1"/>
                <p:nvPr/>
              </p:nvSpPr>
              <p:spPr>
                <a:xfrm>
                  <a:off x="1097390" y="1344628"/>
                  <a:ext cx="778529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Scotty Creek</a:t>
                  </a: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D9D2EF27-2F9A-4BF2-A006-CB743A63B8F6}"/>
                    </a:ext>
                  </a:extLst>
                </p:cNvPr>
                <p:cNvSpPr txBox="1"/>
                <p:nvPr/>
              </p:nvSpPr>
              <p:spPr>
                <a:xfrm>
                  <a:off x="2117942" y="1928096"/>
                  <a:ext cx="656506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Niobrara</a:t>
                  </a:r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BB18F42B-3B10-4616-8A46-67E45D16CFA5}"/>
                    </a:ext>
                  </a:extLst>
                </p:cNvPr>
                <p:cNvSpPr txBox="1"/>
                <p:nvPr/>
              </p:nvSpPr>
              <p:spPr>
                <a:xfrm>
                  <a:off x="2064380" y="2138613"/>
                  <a:ext cx="708870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Indian Cave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536B6047-8EE1-4A85-9E8A-146176EE792F}"/>
                    </a:ext>
                  </a:extLst>
                </p:cNvPr>
                <p:cNvSpPr txBox="1"/>
                <p:nvPr/>
              </p:nvSpPr>
              <p:spPr>
                <a:xfrm>
                  <a:off x="2357617" y="2005295"/>
                  <a:ext cx="622924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Tyson</a:t>
                  </a: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6825EDBC-78C1-4D19-9BA1-90958F56E50D}"/>
                    </a:ext>
                  </a:extLst>
                </p:cNvPr>
                <p:cNvSpPr txBox="1"/>
                <p:nvPr/>
              </p:nvSpPr>
              <p:spPr>
                <a:xfrm>
                  <a:off x="3173289" y="2285701"/>
                  <a:ext cx="76497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Lilly Dickey</a:t>
                  </a:r>
                </a:p>
              </p:txBody>
            </p: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F7B653D9-CB8A-4335-B06C-6926DBE2F3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76877" y="2248587"/>
                  <a:ext cx="279907" cy="15836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8C1F06DF-9FD4-4C5D-A630-AE02B0DBD01D}"/>
                    </a:ext>
                  </a:extLst>
                </p:cNvPr>
                <p:cNvSpPr txBox="1"/>
                <p:nvPr/>
              </p:nvSpPr>
              <p:spPr>
                <a:xfrm>
                  <a:off x="2371258" y="1847036"/>
                  <a:ext cx="656506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Wabikon</a:t>
                  </a: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24125156-C519-496E-8ECF-F031BF6B9182}"/>
                    </a:ext>
                  </a:extLst>
                </p:cNvPr>
                <p:cNvSpPr txBox="1"/>
                <p:nvPr/>
              </p:nvSpPr>
              <p:spPr>
                <a:xfrm>
                  <a:off x="2747210" y="1639498"/>
                  <a:ext cx="1208213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Michigan Big Woods</a:t>
                  </a:r>
                </a:p>
              </p:txBody>
            </p: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A0FCBB6C-35EE-41C8-83A8-35E630F5469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932981" y="1809855"/>
                  <a:ext cx="88912" cy="271772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75AF55A5-5053-40E3-85E1-5879C8A99630}"/>
                    </a:ext>
                  </a:extLst>
                </p:cNvPr>
                <p:cNvSpPr txBox="1"/>
                <p:nvPr/>
              </p:nvSpPr>
              <p:spPr>
                <a:xfrm>
                  <a:off x="2967507" y="2079067"/>
                  <a:ext cx="443500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SCBI</a:t>
                  </a: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D274C5EA-4859-4318-BE24-B3253E8E7528}"/>
                    </a:ext>
                  </a:extLst>
                </p:cNvPr>
                <p:cNvSpPr txBox="1"/>
                <p:nvPr/>
              </p:nvSpPr>
              <p:spPr>
                <a:xfrm>
                  <a:off x="3216458" y="2192796"/>
                  <a:ext cx="443500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SERC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AE8BB971-5768-40BF-8BCB-2A264037A750}"/>
                    </a:ext>
                  </a:extLst>
                </p:cNvPr>
                <p:cNvSpPr txBox="1"/>
                <p:nvPr/>
              </p:nvSpPr>
              <p:spPr>
                <a:xfrm>
                  <a:off x="3210874" y="2078644"/>
                  <a:ext cx="447367" cy="34162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UMBC</a:t>
                  </a: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9AE6E186-B2B8-4C79-A701-36F2FC1C4FAE}"/>
                    </a:ext>
                  </a:extLst>
                </p:cNvPr>
                <p:cNvSpPr txBox="1"/>
                <p:nvPr/>
              </p:nvSpPr>
              <p:spPr>
                <a:xfrm>
                  <a:off x="3174562" y="1864493"/>
                  <a:ext cx="673315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Haliburton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F901846D-F9EF-49F1-BE25-6464F45003CA}"/>
                    </a:ext>
                  </a:extLst>
                </p:cNvPr>
                <p:cNvSpPr txBox="1"/>
                <p:nvPr/>
              </p:nvSpPr>
              <p:spPr>
                <a:xfrm>
                  <a:off x="3751111" y="1939480"/>
                  <a:ext cx="904217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Harvard Forest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85A6A39B-E451-4E7A-86AD-61E48F50A446}"/>
                    </a:ext>
                  </a:extLst>
                </p:cNvPr>
                <p:cNvSpPr txBox="1"/>
                <p:nvPr/>
              </p:nvSpPr>
              <p:spPr>
                <a:xfrm>
                  <a:off x="5163706" y="1631398"/>
                  <a:ext cx="89266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Wytham Woods</a:t>
                  </a:r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FB5ABEB5-CEC9-42B2-8FEF-748B54310AA3}"/>
                    </a:ext>
                  </a:extLst>
                </p:cNvPr>
                <p:cNvSpPr txBox="1"/>
                <p:nvPr/>
              </p:nvSpPr>
              <p:spPr>
                <a:xfrm>
                  <a:off x="6051331" y="1596727"/>
                  <a:ext cx="89266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Speulderbos</a:t>
                  </a: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97E74821-1C05-427C-9EFC-DC54AEDB2DD8}"/>
                    </a:ext>
                  </a:extLst>
                </p:cNvPr>
                <p:cNvSpPr txBox="1"/>
                <p:nvPr/>
              </p:nvSpPr>
              <p:spPr>
                <a:xfrm>
                  <a:off x="6439192" y="1764911"/>
                  <a:ext cx="89266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Zofin</a:t>
                  </a: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A468FC88-BCF1-4FAF-8C32-CEC72D0DBDE3}"/>
                    </a:ext>
                  </a:extLst>
                </p:cNvPr>
                <p:cNvSpPr txBox="1"/>
                <p:nvPr/>
              </p:nvSpPr>
              <p:spPr>
                <a:xfrm>
                  <a:off x="5554352" y="1891393"/>
                  <a:ext cx="89266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Traunstein</a:t>
                  </a: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950EBEFB-0EF0-4E74-AB43-945D968C3CCA}"/>
                    </a:ext>
                  </a:extLst>
                </p:cNvPr>
                <p:cNvSpPr txBox="1"/>
                <p:nvPr/>
              </p:nvSpPr>
              <p:spPr>
                <a:xfrm>
                  <a:off x="6249093" y="3167325"/>
                  <a:ext cx="89266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Ngel Nyaki</a:t>
                  </a: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C6B758FB-DFDA-44AF-B6BC-62E7AE46D907}"/>
                    </a:ext>
                  </a:extLst>
                </p:cNvPr>
                <p:cNvSpPr txBox="1"/>
                <p:nvPr/>
              </p:nvSpPr>
              <p:spPr>
                <a:xfrm>
                  <a:off x="5765047" y="3362490"/>
                  <a:ext cx="520902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Korup</a:t>
                  </a: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7C86B8F7-C794-4273-81A6-581D24FDB12D}"/>
                    </a:ext>
                  </a:extLst>
                </p:cNvPr>
                <p:cNvSpPr txBox="1"/>
                <p:nvPr/>
              </p:nvSpPr>
              <p:spPr>
                <a:xfrm>
                  <a:off x="6277530" y="3569465"/>
                  <a:ext cx="424044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Rabi</a:t>
                  </a: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B397DF34-0CC0-4757-8F05-5563CD93656A}"/>
                    </a:ext>
                  </a:extLst>
                </p:cNvPr>
                <p:cNvSpPr txBox="1"/>
                <p:nvPr/>
              </p:nvSpPr>
              <p:spPr>
                <a:xfrm>
                  <a:off x="6864748" y="3340190"/>
                  <a:ext cx="403029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Ituri</a:t>
                  </a: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6BE58BA4-058B-4D86-9D3D-6F253456054C}"/>
                    </a:ext>
                  </a:extLst>
                </p:cNvPr>
                <p:cNvSpPr txBox="1"/>
                <p:nvPr/>
              </p:nvSpPr>
              <p:spPr>
                <a:xfrm>
                  <a:off x="7183289" y="3510995"/>
                  <a:ext cx="463442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Mpala</a:t>
                  </a: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6C6766B6-E5D9-4D1F-80A1-A5EFF4C8166B}"/>
                    </a:ext>
                  </a:extLst>
                </p:cNvPr>
                <p:cNvSpPr txBox="1"/>
                <p:nvPr/>
              </p:nvSpPr>
              <p:spPr>
                <a:xfrm>
                  <a:off x="7956729" y="3021857"/>
                  <a:ext cx="694693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Mudumalai</a:t>
                  </a: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14F46DD7-1E58-43AC-82E0-7132CE2D1B02}"/>
                    </a:ext>
                  </a:extLst>
                </p:cNvPr>
                <p:cNvSpPr txBox="1"/>
                <p:nvPr/>
              </p:nvSpPr>
              <p:spPr>
                <a:xfrm>
                  <a:off x="8233590" y="3274912"/>
                  <a:ext cx="661397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Sinharaja</a:t>
                  </a:r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0C9A8553-8446-471F-847F-D79F343598CE}"/>
                    </a:ext>
                  </a:extLst>
                </p:cNvPr>
                <p:cNvSpPr txBox="1"/>
                <p:nvPr/>
              </p:nvSpPr>
              <p:spPr>
                <a:xfrm>
                  <a:off x="10898252" y="3591730"/>
                  <a:ext cx="600379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Wanang</a:t>
                  </a: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35372C50-2595-4B44-BA77-8F3C8A64D3F6}"/>
                    </a:ext>
                  </a:extLst>
                </p:cNvPr>
                <p:cNvSpPr txBox="1"/>
                <p:nvPr/>
              </p:nvSpPr>
              <p:spPr>
                <a:xfrm>
                  <a:off x="10537709" y="3158390"/>
                  <a:ext cx="89266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Ngardok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4E21DB99-4A16-4B0B-9B92-9F1CBBF2C21F}"/>
                    </a:ext>
                  </a:extLst>
                </p:cNvPr>
                <p:cNvSpPr txBox="1"/>
                <p:nvPr/>
              </p:nvSpPr>
              <p:spPr>
                <a:xfrm>
                  <a:off x="9949774" y="3324566"/>
                  <a:ext cx="89266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Danum Valley</a:t>
                  </a: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65723F05-0676-48DA-9528-A2120C61A09A}"/>
                    </a:ext>
                  </a:extLst>
                </p:cNvPr>
                <p:cNvSpPr txBox="1"/>
                <p:nvPr/>
              </p:nvSpPr>
              <p:spPr>
                <a:xfrm>
                  <a:off x="9828607" y="3497089"/>
                  <a:ext cx="89266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Kuala Belalong</a:t>
                  </a:r>
                </a:p>
              </p:txBody>
            </p: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E51CDA02-F417-4D09-9A9B-DCF4D9662E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9923119" y="3443287"/>
                  <a:ext cx="106949" cy="124581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34595300-750C-4B8E-ADEC-16B35EC277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807302" y="3448668"/>
                  <a:ext cx="61936" cy="21867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1B0BEB9E-F3F7-434A-BC9D-045C215FDECB}"/>
                    </a:ext>
                  </a:extLst>
                </p:cNvPr>
                <p:cNvSpPr txBox="1"/>
                <p:nvPr/>
              </p:nvSpPr>
              <p:spPr>
                <a:xfrm>
                  <a:off x="9573640" y="3613682"/>
                  <a:ext cx="561922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Lambir</a:t>
                  </a:r>
                </a:p>
              </p:txBody>
            </p: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5655D455-4DC7-498B-9798-221C1FEC7007}"/>
                    </a:ext>
                  </a:extLst>
                </p:cNvPr>
                <p:cNvCxnSpPr>
                  <a:cxnSpLocks/>
                  <a:stCxn id="78" idx="0"/>
                </p:cNvCxnSpPr>
                <p:nvPr/>
              </p:nvCxnSpPr>
              <p:spPr>
                <a:xfrm flipV="1">
                  <a:off x="9439552" y="3550076"/>
                  <a:ext cx="75759" cy="214594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638C6801-170C-4579-9844-2F0FC44E313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397134" y="3486714"/>
                  <a:ext cx="61235" cy="132003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327B2399-C004-496B-A054-0EC773ED8A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249968" y="3336197"/>
                  <a:ext cx="110451" cy="95484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FC9EC5C9-B58E-4EB9-8D72-C86A5DE142AE}"/>
                    </a:ext>
                  </a:extLst>
                </p:cNvPr>
                <p:cNvSpPr txBox="1"/>
                <p:nvPr/>
              </p:nvSpPr>
              <p:spPr>
                <a:xfrm>
                  <a:off x="9066086" y="3764670"/>
                  <a:ext cx="746931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Bukit Timah</a:t>
                  </a:r>
                </a:p>
              </p:txBody>
            </p:sp>
            <p:sp>
              <p:nvSpPr>
                <p:cNvPr id="79" name="TextBox 78">
                  <a:extLst>
                    <a:ext uri="{FF2B5EF4-FFF2-40B4-BE49-F238E27FC236}">
                      <a16:creationId xmlns:a16="http://schemas.microsoft.com/office/drawing/2014/main" id="{4E6BFACE-E3FA-4781-B21E-FCD0C9039F84}"/>
                    </a:ext>
                  </a:extLst>
                </p:cNvPr>
                <p:cNvSpPr txBox="1"/>
                <p:nvPr/>
              </p:nvSpPr>
              <p:spPr>
                <a:xfrm>
                  <a:off x="9050740" y="3554935"/>
                  <a:ext cx="454584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Pasoh</a:t>
                  </a:r>
                </a:p>
              </p:txBody>
            </p: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DDAF15D0-D14D-46E0-8A2D-B5BB30B1AF08}"/>
                    </a:ext>
                  </a:extLst>
                </p:cNvPr>
                <p:cNvSpPr txBox="1"/>
                <p:nvPr/>
              </p:nvSpPr>
              <p:spPr>
                <a:xfrm>
                  <a:off x="8703548" y="3346934"/>
                  <a:ext cx="733143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Khao Chong</a:t>
                  </a:r>
                </a:p>
              </p:txBody>
            </p:sp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65569363-C996-4923-A327-DD059655F274}"/>
                    </a:ext>
                  </a:extLst>
                </p:cNvPr>
                <p:cNvSpPr txBox="1"/>
                <p:nvPr/>
              </p:nvSpPr>
              <p:spPr>
                <a:xfrm>
                  <a:off x="10087311" y="2959133"/>
                  <a:ext cx="554501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Palanan</a:t>
                  </a:r>
                </a:p>
              </p:txBody>
            </p:sp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28BFAA1E-F4D5-402D-908B-91B5A0F679BA}"/>
                    </a:ext>
                  </a:extLst>
                </p:cNvPr>
                <p:cNvSpPr txBox="1"/>
                <p:nvPr/>
              </p:nvSpPr>
              <p:spPr>
                <a:xfrm>
                  <a:off x="9537615" y="3120753"/>
                  <a:ext cx="554501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Bidoup</a:t>
                  </a:r>
                </a:p>
              </p:txBody>
            </p:sp>
            <p:sp>
              <p:nvSpPr>
                <p:cNvPr id="83" name="TextBox 82">
                  <a:extLst>
                    <a:ext uri="{FF2B5EF4-FFF2-40B4-BE49-F238E27FC236}">
                      <a16:creationId xmlns:a16="http://schemas.microsoft.com/office/drawing/2014/main" id="{B5CE7B24-C10A-4BFB-A821-7D93BD483D91}"/>
                    </a:ext>
                  </a:extLst>
                </p:cNvPr>
                <p:cNvSpPr txBox="1"/>
                <p:nvPr/>
              </p:nvSpPr>
              <p:spPr>
                <a:xfrm>
                  <a:off x="8821358" y="3094212"/>
                  <a:ext cx="645271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Mo Singto</a:t>
                  </a:r>
                </a:p>
              </p:txBody>
            </p:sp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153A40F4-FCE0-48D4-88A8-ED7AFD75BB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365381" y="3110297"/>
                  <a:ext cx="53862" cy="92922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76221B14-5D9E-49FE-8BFA-9DCE8218AE0A}"/>
                    </a:ext>
                  </a:extLst>
                </p:cNvPr>
                <p:cNvSpPr txBox="1"/>
                <p:nvPr/>
              </p:nvSpPr>
              <p:spPr>
                <a:xfrm>
                  <a:off x="8491082" y="2946604"/>
                  <a:ext cx="965997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Huia Kha Khaeng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66E57825-A3FB-4E6A-8148-33781DC9B88C}"/>
                    </a:ext>
                  </a:extLst>
                </p:cNvPr>
                <p:cNvSpPr txBox="1"/>
                <p:nvPr/>
              </p:nvSpPr>
              <p:spPr>
                <a:xfrm>
                  <a:off x="8634654" y="2810966"/>
                  <a:ext cx="750652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Doi Inthanon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55AA77A7-9978-4B93-8197-6C737942941D}"/>
                    </a:ext>
                  </a:extLst>
                </p:cNvPr>
                <p:cNvSpPr txBox="1"/>
                <p:nvPr/>
              </p:nvSpPr>
              <p:spPr>
                <a:xfrm>
                  <a:off x="8270428" y="2647273"/>
                  <a:ext cx="965997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Xishuangbanna</a:t>
                  </a:r>
                </a:p>
              </p:txBody>
            </p: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9415B12E-22A6-41A3-85FB-7AD50B24C1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9163331" y="2772120"/>
                  <a:ext cx="246888" cy="64015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227A3AA6-64DD-4052-AE85-F989BA377E0E}"/>
                    </a:ext>
                  </a:extLst>
                </p:cNvPr>
                <p:cNvSpPr txBox="1"/>
                <p:nvPr/>
              </p:nvSpPr>
              <p:spPr>
                <a:xfrm>
                  <a:off x="8714424" y="2558031"/>
                  <a:ext cx="632357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Ailaoshan</a:t>
                  </a:r>
                </a:p>
              </p:txBody>
            </p:sp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8AC701A3-FA62-4034-86EC-DD6C5877B7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9267831" y="2689111"/>
                  <a:ext cx="118872" cy="35226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1" name="TextBox 90">
                  <a:extLst>
                    <a:ext uri="{FF2B5EF4-FFF2-40B4-BE49-F238E27FC236}">
                      <a16:creationId xmlns:a16="http://schemas.microsoft.com/office/drawing/2014/main" id="{2BB2FBDB-6BB6-40C0-983F-D3CEE39235F9}"/>
                    </a:ext>
                  </a:extLst>
                </p:cNvPr>
                <p:cNvSpPr txBox="1"/>
                <p:nvPr/>
              </p:nvSpPr>
              <p:spPr>
                <a:xfrm>
                  <a:off x="9436523" y="2882682"/>
                  <a:ext cx="554501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Hainan</a:t>
                  </a:r>
                </a:p>
              </p:txBody>
            </p: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B9384BB1-B5A7-4F7E-AAAD-1AF30CC2C1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807262" y="1928216"/>
                  <a:ext cx="486320" cy="829632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31ADD13C-63C7-4B91-ABDB-64FB734C3849}"/>
                    </a:ext>
                  </a:extLst>
                </p:cNvPr>
                <p:cNvSpPr txBox="1"/>
                <p:nvPr/>
              </p:nvSpPr>
              <p:spPr>
                <a:xfrm>
                  <a:off x="10159935" y="1776623"/>
                  <a:ext cx="743110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Dinghushan</a:t>
                  </a:r>
                </a:p>
              </p:txBody>
            </p:sp>
            <p:sp>
              <p:nvSpPr>
                <p:cNvPr id="94" name="TextBox 93">
                  <a:extLst>
                    <a:ext uri="{FF2B5EF4-FFF2-40B4-BE49-F238E27FC236}">
                      <a16:creationId xmlns:a16="http://schemas.microsoft.com/office/drawing/2014/main" id="{5C95164C-D395-4485-B2D8-E74DFB1AE600}"/>
                    </a:ext>
                  </a:extLst>
                </p:cNvPr>
                <p:cNvSpPr txBox="1"/>
                <p:nvPr/>
              </p:nvSpPr>
              <p:spPr>
                <a:xfrm>
                  <a:off x="9768664" y="2890792"/>
                  <a:ext cx="46103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Hong Kong</a:t>
                  </a:r>
                </a:p>
              </p:txBody>
            </p:sp>
            <p:cxnSp>
              <p:nvCxnSpPr>
                <p:cNvPr id="95" name="Straight Connector 94">
                  <a:extLst>
                    <a:ext uri="{FF2B5EF4-FFF2-40B4-BE49-F238E27FC236}">
                      <a16:creationId xmlns:a16="http://schemas.microsoft.com/office/drawing/2014/main" id="{FD171D01-F1B6-4C56-A0D8-C80DE2CA3C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9889831" y="2831721"/>
                  <a:ext cx="43868" cy="135862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6" name="TextBox 95">
                  <a:extLst>
                    <a:ext uri="{FF2B5EF4-FFF2-40B4-BE49-F238E27FC236}">
                      <a16:creationId xmlns:a16="http://schemas.microsoft.com/office/drawing/2014/main" id="{462703A1-AC23-468B-B6E8-EFE525BA5ECF}"/>
                    </a:ext>
                  </a:extLst>
                </p:cNvPr>
                <p:cNvSpPr txBox="1"/>
                <p:nvPr/>
              </p:nvSpPr>
              <p:spPr>
                <a:xfrm>
                  <a:off x="10219043" y="2462933"/>
                  <a:ext cx="674425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Baishanzu</a:t>
                  </a:r>
                </a:p>
              </p:txBody>
            </p: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486754C1-C8DD-4898-A7F3-0812FE9E0204}"/>
                    </a:ext>
                  </a:extLst>
                </p:cNvPr>
                <p:cNvSpPr txBox="1"/>
                <p:nvPr/>
              </p:nvSpPr>
              <p:spPr>
                <a:xfrm>
                  <a:off x="10043566" y="2366877"/>
                  <a:ext cx="788704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Tiantongshan</a:t>
                  </a:r>
                </a:p>
              </p:txBody>
            </p:sp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E329148C-A43C-4897-9FA1-866046CB21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012862" y="2391992"/>
                  <a:ext cx="127203" cy="145177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9B2BA7A5-3558-44F6-89BB-C7AA01B5FD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131919" y="2353802"/>
                  <a:ext cx="100382" cy="47324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760C6E59-9532-45D2-8333-9DBC50BED330}"/>
                    </a:ext>
                  </a:extLst>
                </p:cNvPr>
                <p:cNvSpPr txBox="1"/>
                <p:nvPr/>
              </p:nvSpPr>
              <p:spPr>
                <a:xfrm>
                  <a:off x="10143809" y="2211267"/>
                  <a:ext cx="710748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Gutianshan</a:t>
                  </a:r>
                </a:p>
              </p:txBody>
            </p: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448928FC-D631-4E38-9D39-3BFB5B5A8969}"/>
                    </a:ext>
                  </a:extLst>
                </p:cNvPr>
                <p:cNvGrpSpPr/>
                <p:nvPr/>
              </p:nvGrpSpPr>
              <p:grpSpPr>
                <a:xfrm>
                  <a:off x="8638086" y="1904629"/>
                  <a:ext cx="1242237" cy="872454"/>
                  <a:chOff x="9148468" y="1839843"/>
                  <a:chExt cx="1242237" cy="872454"/>
                </a:xfrm>
              </p:grpSpPr>
              <p:sp>
                <p:nvSpPr>
                  <p:cNvPr id="102" name="TextBox 101">
                    <a:extLst>
                      <a:ext uri="{FF2B5EF4-FFF2-40B4-BE49-F238E27FC236}">
                        <a16:creationId xmlns:a16="http://schemas.microsoft.com/office/drawing/2014/main" id="{22B5F4C1-6871-46D3-8B79-B44F8B982A59}"/>
                      </a:ext>
                    </a:extLst>
                  </p:cNvPr>
                  <p:cNvSpPr txBox="1"/>
                  <p:nvPr/>
                </p:nvSpPr>
                <p:spPr>
                  <a:xfrm>
                    <a:off x="9148468" y="2369152"/>
                    <a:ext cx="644397" cy="2185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774" dirty="0">
                        <a:solidFill>
                          <a:schemeClr val="bg1"/>
                        </a:solidFill>
                        <a:latin typeface="Abadi" panose="020B0604020104020204" pitchFamily="34" charset="0"/>
                      </a:rPr>
                      <a:t>Nonggang</a:t>
                    </a:r>
                  </a:p>
                </p:txBody>
              </p:sp>
              <p:grpSp>
                <p:nvGrpSpPr>
                  <p:cNvPr id="103" name="Group 102">
                    <a:extLst>
                      <a:ext uri="{FF2B5EF4-FFF2-40B4-BE49-F238E27FC236}">
                        <a16:creationId xmlns:a16="http://schemas.microsoft.com/office/drawing/2014/main" id="{0CD85FB3-76F2-4233-A5A5-EDA7497A5B77}"/>
                      </a:ext>
                    </a:extLst>
                  </p:cNvPr>
                  <p:cNvGrpSpPr/>
                  <p:nvPr/>
                </p:nvGrpSpPr>
                <p:grpSpPr>
                  <a:xfrm>
                    <a:off x="9703738" y="2487428"/>
                    <a:ext cx="402898" cy="224869"/>
                    <a:chOff x="9122473" y="2061692"/>
                    <a:chExt cx="402897" cy="224869"/>
                  </a:xfrm>
                </p:grpSpPr>
                <p:cxnSp>
                  <p:nvCxnSpPr>
                    <p:cNvPr id="113" name="Straight Connector 112">
                      <a:extLst>
                        <a:ext uri="{FF2B5EF4-FFF2-40B4-BE49-F238E27FC236}">
                          <a16:creationId xmlns:a16="http://schemas.microsoft.com/office/drawing/2014/main" id="{32D62BD4-A709-4C14-A3CF-F835D70DBB5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9254290" y="2068005"/>
                      <a:ext cx="271080" cy="218556"/>
                    </a:xfrm>
                    <a:prstGeom prst="line">
                      <a:avLst/>
                    </a:prstGeom>
                    <a:ln w="12700"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4" name="Straight Connector 113">
                      <a:extLst>
                        <a:ext uri="{FF2B5EF4-FFF2-40B4-BE49-F238E27FC236}">
                          <a16:creationId xmlns:a16="http://schemas.microsoft.com/office/drawing/2014/main" id="{27752F69-09E8-46F0-B11A-D36E98375AE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9122473" y="2061692"/>
                      <a:ext cx="137160" cy="7067"/>
                    </a:xfrm>
                    <a:prstGeom prst="line">
                      <a:avLst/>
                    </a:prstGeom>
                    <a:ln w="12700"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360376D9-10F0-49CA-9678-A631B032B07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0800000" flipH="1" flipV="1">
                    <a:off x="9906632" y="2471911"/>
                    <a:ext cx="262252" cy="218557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BAFFAD-B824-40C3-9EFE-066917E0B07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0800000" flipH="1" flipV="1">
                    <a:off x="10165834" y="2689710"/>
                    <a:ext cx="91440" cy="7067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6" name="TextBox 105">
                    <a:extLst>
                      <a:ext uri="{FF2B5EF4-FFF2-40B4-BE49-F238E27FC236}">
                        <a16:creationId xmlns:a16="http://schemas.microsoft.com/office/drawing/2014/main" id="{BA1F00E5-0869-41E4-9969-A5155F0E6048}"/>
                      </a:ext>
                    </a:extLst>
                  </p:cNvPr>
                  <p:cNvSpPr txBox="1"/>
                  <p:nvPr/>
                </p:nvSpPr>
                <p:spPr>
                  <a:xfrm>
                    <a:off x="9431057" y="2301306"/>
                    <a:ext cx="644397" cy="34162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774" dirty="0">
                        <a:solidFill>
                          <a:schemeClr val="bg1"/>
                        </a:solidFill>
                        <a:latin typeface="Abadi" panose="020B0604020104020204" pitchFamily="34" charset="0"/>
                      </a:rPr>
                      <a:t>Heishiding</a:t>
                    </a:r>
                  </a:p>
                </p:txBody>
              </p:sp>
              <p:sp>
                <p:nvSpPr>
                  <p:cNvPr id="107" name="TextBox 106">
                    <a:extLst>
                      <a:ext uri="{FF2B5EF4-FFF2-40B4-BE49-F238E27FC236}">
                        <a16:creationId xmlns:a16="http://schemas.microsoft.com/office/drawing/2014/main" id="{F34EB316-8A75-454D-A335-C0E3F7091034}"/>
                      </a:ext>
                    </a:extLst>
                  </p:cNvPr>
                  <p:cNvSpPr txBox="1"/>
                  <p:nvPr/>
                </p:nvSpPr>
                <p:spPr>
                  <a:xfrm>
                    <a:off x="9297047" y="2154810"/>
                    <a:ext cx="861233" cy="2185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774" dirty="0">
                        <a:solidFill>
                          <a:schemeClr val="bg1"/>
                        </a:solidFill>
                        <a:latin typeface="Abadi" panose="020B0604020104020204" pitchFamily="34" charset="0"/>
                      </a:rPr>
                      <a:t>Badagongshan</a:t>
                    </a:r>
                  </a:p>
                </p:txBody>
              </p: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C49D1241-0266-4CDD-9B58-52AE478F01C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10019653" y="2321206"/>
                    <a:ext cx="181661" cy="132713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9" name="TextBox 108">
                    <a:extLst>
                      <a:ext uri="{FF2B5EF4-FFF2-40B4-BE49-F238E27FC236}">
                        <a16:creationId xmlns:a16="http://schemas.microsoft.com/office/drawing/2014/main" id="{0058ABC1-9D2C-49CA-80F7-2E5E89E39EF5}"/>
                      </a:ext>
                    </a:extLst>
                  </p:cNvPr>
                  <p:cNvSpPr txBox="1"/>
                  <p:nvPr/>
                </p:nvSpPr>
                <p:spPr>
                  <a:xfrm>
                    <a:off x="9259952" y="2022877"/>
                    <a:ext cx="861233" cy="2185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774" dirty="0">
                        <a:solidFill>
                          <a:schemeClr val="bg1"/>
                        </a:solidFill>
                        <a:latin typeface="Abadi" panose="020B0604020104020204" pitchFamily="34" charset="0"/>
                      </a:rPr>
                      <a:t>Baotianman</a:t>
                    </a:r>
                  </a:p>
                </p:txBody>
              </p:sp>
              <p:cxnSp>
                <p:nvCxnSpPr>
                  <p:cNvPr id="110" name="Straight Connector 109">
                    <a:extLst>
                      <a:ext uri="{FF2B5EF4-FFF2-40B4-BE49-F238E27FC236}">
                        <a16:creationId xmlns:a16="http://schemas.microsoft.com/office/drawing/2014/main" id="{3AADDF74-0F76-402A-A4DC-903F6BD804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10033505" y="2166341"/>
                    <a:ext cx="231806" cy="163892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1" name="Straight Connector 110">
                    <a:extLst>
                      <a:ext uri="{FF2B5EF4-FFF2-40B4-BE49-F238E27FC236}">
                        <a16:creationId xmlns:a16="http://schemas.microsoft.com/office/drawing/2014/main" id="{E3F741D0-ABF0-4AA1-9D94-33D323B020D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10209044" y="1986101"/>
                    <a:ext cx="181661" cy="132713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2" name="TextBox 111">
                    <a:extLst>
                      <a:ext uri="{FF2B5EF4-FFF2-40B4-BE49-F238E27FC236}">
                        <a16:creationId xmlns:a16="http://schemas.microsoft.com/office/drawing/2014/main" id="{5DB6D4ED-FBA4-44F3-A174-3956EE9795E3}"/>
                      </a:ext>
                    </a:extLst>
                  </p:cNvPr>
                  <p:cNvSpPr txBox="1"/>
                  <p:nvPr/>
                </p:nvSpPr>
                <p:spPr>
                  <a:xfrm>
                    <a:off x="9435327" y="1839843"/>
                    <a:ext cx="861233" cy="2185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774" dirty="0">
                        <a:solidFill>
                          <a:schemeClr val="bg1"/>
                        </a:solidFill>
                        <a:latin typeface="Abadi" panose="020B0604020104020204" pitchFamily="34" charset="0"/>
                      </a:rPr>
                      <a:t>Donglingshan</a:t>
                    </a:r>
                  </a:p>
                </p:txBody>
              </p:sp>
            </p:grpSp>
            <p:sp>
              <p:nvSpPr>
                <p:cNvPr id="115" name="TextBox 114">
                  <a:extLst>
                    <a:ext uri="{FF2B5EF4-FFF2-40B4-BE49-F238E27FC236}">
                      <a16:creationId xmlns:a16="http://schemas.microsoft.com/office/drawing/2014/main" id="{00DC1A98-5592-4140-A742-CA5FA4F26559}"/>
                    </a:ext>
                  </a:extLst>
                </p:cNvPr>
                <p:cNvSpPr txBox="1"/>
                <p:nvPr/>
              </p:nvSpPr>
              <p:spPr>
                <a:xfrm>
                  <a:off x="10232301" y="1965106"/>
                  <a:ext cx="835622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Changbaishan</a:t>
                  </a:r>
                </a:p>
              </p:txBody>
            </p:sp>
            <p:sp>
              <p:nvSpPr>
                <p:cNvPr id="116" name="TextBox 115">
                  <a:extLst>
                    <a:ext uri="{FF2B5EF4-FFF2-40B4-BE49-F238E27FC236}">
                      <a16:creationId xmlns:a16="http://schemas.microsoft.com/office/drawing/2014/main" id="{68DB8BBC-0C42-4601-ACCE-8F6448412521}"/>
                    </a:ext>
                  </a:extLst>
                </p:cNvPr>
                <p:cNvSpPr txBox="1"/>
                <p:nvPr/>
              </p:nvSpPr>
              <p:spPr>
                <a:xfrm>
                  <a:off x="9488053" y="1619999"/>
                  <a:ext cx="891291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Daxing`angling</a:t>
                  </a:r>
                </a:p>
              </p:txBody>
            </p:sp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053E9942-64FF-42C0-B839-967DF7621233}"/>
                    </a:ext>
                  </a:extLst>
                </p:cNvPr>
                <p:cNvSpPr txBox="1"/>
                <p:nvPr/>
              </p:nvSpPr>
              <p:spPr>
                <a:xfrm>
                  <a:off x="3055364" y="2465153"/>
                  <a:ext cx="925189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Ordway Swisher</a:t>
                  </a:r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3CC7640D-BBEE-4C6D-ACD5-C5A086077C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55652" y="2135634"/>
                  <a:ext cx="65833" cy="118101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E89EF63A-EF24-444F-8630-12FE81A12343}"/>
                    </a:ext>
                  </a:extLst>
                </p:cNvPr>
                <p:cNvGrpSpPr/>
                <p:nvPr/>
              </p:nvGrpSpPr>
              <p:grpSpPr>
                <a:xfrm>
                  <a:off x="10085793" y="2585820"/>
                  <a:ext cx="1256499" cy="487245"/>
                  <a:chOff x="10667261" y="2649751"/>
                  <a:chExt cx="1256499" cy="487245"/>
                </a:xfrm>
              </p:grpSpPr>
              <p:sp>
                <p:nvSpPr>
                  <p:cNvPr id="121" name="TextBox 120">
                    <a:extLst>
                      <a:ext uri="{FF2B5EF4-FFF2-40B4-BE49-F238E27FC236}">
                        <a16:creationId xmlns:a16="http://schemas.microsoft.com/office/drawing/2014/main" id="{7A08A703-84C1-4583-9239-26960988FED3}"/>
                      </a:ext>
                    </a:extLst>
                  </p:cNvPr>
                  <p:cNvSpPr txBox="1"/>
                  <p:nvPr/>
                </p:nvSpPr>
                <p:spPr>
                  <a:xfrm>
                    <a:off x="10706522" y="2810267"/>
                    <a:ext cx="750652" cy="2185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774" dirty="0">
                        <a:solidFill>
                          <a:schemeClr val="bg1"/>
                        </a:solidFill>
                        <a:latin typeface="Abadi" panose="020B0604020104020204" pitchFamily="34" charset="0"/>
                      </a:rPr>
                      <a:t>Nanjenshan</a:t>
                    </a:r>
                  </a:p>
                </p:txBody>
              </p:sp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37C82B13-CFC6-4346-873F-F837ACF4E043}"/>
                      </a:ext>
                    </a:extLst>
                  </p:cNvPr>
                  <p:cNvSpPr txBox="1"/>
                  <p:nvPr/>
                </p:nvSpPr>
                <p:spPr>
                  <a:xfrm>
                    <a:off x="11173108" y="2741051"/>
                    <a:ext cx="750652" cy="2185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774" dirty="0">
                        <a:solidFill>
                          <a:schemeClr val="bg1"/>
                        </a:solidFill>
                        <a:latin typeface="Abadi" panose="020B0604020104020204" pitchFamily="34" charset="0"/>
                      </a:rPr>
                      <a:t>Lienhuachih</a:t>
                    </a:r>
                  </a:p>
                </p:txBody>
              </p:sp>
              <p:cxnSp>
                <p:nvCxnSpPr>
                  <p:cNvPr id="123" name="Straight Connector 122">
                    <a:extLst>
                      <a:ext uri="{FF2B5EF4-FFF2-40B4-BE49-F238E27FC236}">
                        <a16:creationId xmlns:a16="http://schemas.microsoft.com/office/drawing/2014/main" id="{2E4F46C9-63D4-4B09-AC34-07A31DC46C2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10701934" y="2842133"/>
                    <a:ext cx="552472" cy="7524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4" name="TextBox 123">
                    <a:extLst>
                      <a:ext uri="{FF2B5EF4-FFF2-40B4-BE49-F238E27FC236}">
                        <a16:creationId xmlns:a16="http://schemas.microsoft.com/office/drawing/2014/main" id="{345F9717-ECE1-44CA-8F53-AF60C602F855}"/>
                      </a:ext>
                    </a:extLst>
                  </p:cNvPr>
                  <p:cNvSpPr txBox="1"/>
                  <p:nvPr/>
                </p:nvSpPr>
                <p:spPr>
                  <a:xfrm>
                    <a:off x="11056100" y="2649751"/>
                    <a:ext cx="494015" cy="34162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774" dirty="0">
                        <a:solidFill>
                          <a:schemeClr val="bg1"/>
                        </a:solidFill>
                        <a:latin typeface="Abadi" panose="020B0604020104020204" pitchFamily="34" charset="0"/>
                      </a:rPr>
                      <a:t>Fushan</a:t>
                    </a:r>
                  </a:p>
                </p:txBody>
              </p:sp>
              <p:cxnSp>
                <p:nvCxnSpPr>
                  <p:cNvPr id="125" name="Straight Connector 124">
                    <a:extLst>
                      <a:ext uri="{FF2B5EF4-FFF2-40B4-BE49-F238E27FC236}">
                        <a16:creationId xmlns:a16="http://schemas.microsoft.com/office/drawing/2014/main" id="{3AB541E6-5FD7-4D0B-96FE-B6B4AA0B9B0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0707277" y="2756205"/>
                    <a:ext cx="418867" cy="32203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6" name="Straight Connector 125">
                    <a:extLst>
                      <a:ext uri="{FF2B5EF4-FFF2-40B4-BE49-F238E27FC236}">
                        <a16:creationId xmlns:a16="http://schemas.microsoft.com/office/drawing/2014/main" id="{5C26CED5-7172-46F3-8904-8E6BE26124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695694" y="2906158"/>
                    <a:ext cx="91440" cy="13100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" name="Straight Connector 126">
                    <a:extLst>
                      <a:ext uri="{FF2B5EF4-FFF2-40B4-BE49-F238E27FC236}">
                        <a16:creationId xmlns:a16="http://schemas.microsoft.com/office/drawing/2014/main" id="{7C2A83D3-6FE1-4B16-8D41-4C1445A1BBB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0667261" y="2917285"/>
                    <a:ext cx="0" cy="91660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8" name="Straight Connector 127">
                    <a:extLst>
                      <a:ext uri="{FF2B5EF4-FFF2-40B4-BE49-F238E27FC236}">
                        <a16:creationId xmlns:a16="http://schemas.microsoft.com/office/drawing/2014/main" id="{EA5D9228-F55C-4D41-9146-07E324FA9E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10667261" y="3003411"/>
                    <a:ext cx="322320" cy="31342"/>
                  </a:xfrm>
                  <a:prstGeom prst="line">
                    <a:avLst/>
                  </a:prstGeom>
                  <a:ln w="127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9" name="TextBox 128">
                    <a:extLst>
                      <a:ext uri="{FF2B5EF4-FFF2-40B4-BE49-F238E27FC236}">
                        <a16:creationId xmlns:a16="http://schemas.microsoft.com/office/drawing/2014/main" id="{A5C81DFA-08CB-4A34-ABE8-FA66F021ECD7}"/>
                      </a:ext>
                    </a:extLst>
                  </p:cNvPr>
                  <p:cNvSpPr txBox="1"/>
                  <p:nvPr/>
                </p:nvSpPr>
                <p:spPr>
                  <a:xfrm>
                    <a:off x="10934300" y="2918479"/>
                    <a:ext cx="750652" cy="21851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774" dirty="0">
                        <a:solidFill>
                          <a:schemeClr val="bg1"/>
                        </a:solidFill>
                        <a:latin typeface="Abadi" panose="020B0604020104020204" pitchFamily="34" charset="0"/>
                      </a:rPr>
                      <a:t>Kenting</a:t>
                    </a:r>
                  </a:p>
                </p:txBody>
              </p:sp>
            </p:grpSp>
            <p:sp>
              <p:nvSpPr>
                <p:cNvPr id="130" name="TextBox 129">
                  <a:extLst>
                    <a:ext uri="{FF2B5EF4-FFF2-40B4-BE49-F238E27FC236}">
                      <a16:creationId xmlns:a16="http://schemas.microsoft.com/office/drawing/2014/main" id="{A91FA1D5-1A27-410B-B045-47E13AAA0EBD}"/>
                    </a:ext>
                  </a:extLst>
                </p:cNvPr>
                <p:cNvSpPr txBox="1"/>
                <p:nvPr/>
              </p:nvSpPr>
              <p:spPr>
                <a:xfrm>
                  <a:off x="2431272" y="3042049"/>
                  <a:ext cx="635872" cy="34162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San Emilio</a:t>
                  </a:r>
                </a:p>
              </p:txBody>
            </p:sp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B839381C-64FC-4F08-B925-82FF9E744C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0070769" y="2586165"/>
                  <a:ext cx="224913" cy="47734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BA91BCB4-4C3C-4A68-82F8-044A1DFDA1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36313" y="2219354"/>
                  <a:ext cx="63201" cy="11551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4" name="TextBox 133">
                  <a:extLst>
                    <a:ext uri="{FF2B5EF4-FFF2-40B4-BE49-F238E27FC236}">
                      <a16:creationId xmlns:a16="http://schemas.microsoft.com/office/drawing/2014/main" id="{D2882662-3244-41EE-A6B9-287824836324}"/>
                    </a:ext>
                  </a:extLst>
                </p:cNvPr>
                <p:cNvSpPr txBox="1"/>
                <p:nvPr/>
              </p:nvSpPr>
              <p:spPr>
                <a:xfrm>
                  <a:off x="2173605" y="2241264"/>
                  <a:ext cx="925189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Trelease Woods</a:t>
                  </a:r>
                </a:p>
              </p:txBody>
            </p: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72575DA9-2FF2-41D6-958B-82320ED452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448179" y="2050343"/>
                  <a:ext cx="377388" cy="56514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67B71B8B-220F-456F-AF47-B32A8CC291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231903" y="3308372"/>
                  <a:ext cx="24881" cy="19215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410E6A4C-689C-4841-ADE8-79D4F1E9D5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887547" y="3279601"/>
                  <a:ext cx="284318" cy="94233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9E8F2360-F62E-4863-A2E9-3B9ADB9F92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14374" y="3188543"/>
                  <a:ext cx="1552" cy="52905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" name="Flowchart: Connector 1">
                  <a:extLst>
                    <a:ext uri="{FF2B5EF4-FFF2-40B4-BE49-F238E27FC236}">
                      <a16:creationId xmlns:a16="http://schemas.microsoft.com/office/drawing/2014/main" id="{0C537A9B-0FA0-75F0-7C11-1668BB67F339}"/>
                    </a:ext>
                  </a:extLst>
                </p:cNvPr>
                <p:cNvSpPr/>
                <p:nvPr/>
              </p:nvSpPr>
              <p:spPr>
                <a:xfrm>
                  <a:off x="1706582" y="2043385"/>
                  <a:ext cx="45719" cy="45719"/>
                </a:xfrm>
                <a:prstGeom prst="flowChartConnector">
                  <a:avLst/>
                </a:prstGeom>
                <a:solidFill>
                  <a:srgbClr val="F4E46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742"/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217843B2-EADA-24B4-DDBC-C9332E9DAD0C}"/>
                    </a:ext>
                  </a:extLst>
                </p:cNvPr>
                <p:cNvSpPr txBox="1"/>
                <p:nvPr/>
              </p:nvSpPr>
              <p:spPr>
                <a:xfrm>
                  <a:off x="1212485" y="1945897"/>
                  <a:ext cx="583409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Andrews</a:t>
                  </a:r>
                </a:p>
              </p:txBody>
            </p:sp>
            <p:sp>
              <p:nvSpPr>
                <p:cNvPr id="4" name="Flowchart: Connector 3">
                  <a:extLst>
                    <a:ext uri="{FF2B5EF4-FFF2-40B4-BE49-F238E27FC236}">
                      <a16:creationId xmlns:a16="http://schemas.microsoft.com/office/drawing/2014/main" id="{3348E731-7553-E462-F814-2C7CAD328735}"/>
                    </a:ext>
                  </a:extLst>
                </p:cNvPr>
                <p:cNvSpPr/>
                <p:nvPr/>
              </p:nvSpPr>
              <p:spPr>
                <a:xfrm>
                  <a:off x="3006846" y="2473814"/>
                  <a:ext cx="45719" cy="45719"/>
                </a:xfrm>
                <a:prstGeom prst="flowChartConnector">
                  <a:avLst/>
                </a:prstGeom>
                <a:solidFill>
                  <a:srgbClr val="F4E46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742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C17BD943-0959-246F-7B22-7341E422D12C}"/>
                    </a:ext>
                  </a:extLst>
                </p:cNvPr>
                <p:cNvSpPr txBox="1"/>
                <p:nvPr/>
              </p:nvSpPr>
              <p:spPr>
                <a:xfrm>
                  <a:off x="3400753" y="2370130"/>
                  <a:ext cx="925189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Ichauway</a:t>
                  </a:r>
                </a:p>
              </p:txBody>
            </p: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BB36DD6-C2B5-5277-D7F5-30484C2C8273}"/>
                    </a:ext>
                  </a:extLst>
                </p:cNvPr>
                <p:cNvCxnSpPr>
                  <a:cxnSpLocks/>
                  <a:stCxn id="4" idx="6"/>
                </p:cNvCxnSpPr>
                <p:nvPr/>
              </p:nvCxnSpPr>
              <p:spPr>
                <a:xfrm flipV="1">
                  <a:off x="3052565" y="2478844"/>
                  <a:ext cx="435878" cy="1783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" name="Flowchart: Connector 9">
                  <a:extLst>
                    <a:ext uri="{FF2B5EF4-FFF2-40B4-BE49-F238E27FC236}">
                      <a16:creationId xmlns:a16="http://schemas.microsoft.com/office/drawing/2014/main" id="{7EF74DEF-273E-AD7B-18CB-9FFC91B64BE0}"/>
                    </a:ext>
                  </a:extLst>
                </p:cNvPr>
                <p:cNvSpPr/>
                <p:nvPr/>
              </p:nvSpPr>
              <p:spPr>
                <a:xfrm>
                  <a:off x="10961183" y="4898642"/>
                  <a:ext cx="45719" cy="45719"/>
                </a:xfrm>
                <a:prstGeom prst="flowChartConnector">
                  <a:avLst/>
                </a:prstGeom>
                <a:solidFill>
                  <a:srgbClr val="F4E46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742"/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7801234A-9D75-A86C-7F61-F57EF93D3B18}"/>
                    </a:ext>
                  </a:extLst>
                </p:cNvPr>
                <p:cNvSpPr txBox="1"/>
                <p:nvPr/>
              </p:nvSpPr>
              <p:spPr>
                <a:xfrm>
                  <a:off x="10947148" y="4804557"/>
                  <a:ext cx="940052" cy="2185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74" dirty="0">
                      <a:solidFill>
                        <a:schemeClr val="bg1"/>
                      </a:solidFill>
                      <a:latin typeface="Abadi" panose="020B0604020104020204" pitchFamily="34" charset="0"/>
                    </a:rPr>
                    <a:t>Starvation Creek</a:t>
                  </a:r>
                </a:p>
              </p:txBody>
            </p:sp>
          </p:grpSp>
        </p:grpSp>
        <p:sp>
          <p:nvSpPr>
            <p:cNvPr id="18" name="Flowchart: Connector 17">
              <a:extLst>
                <a:ext uri="{FF2B5EF4-FFF2-40B4-BE49-F238E27FC236}">
                  <a16:creationId xmlns:a16="http://schemas.microsoft.com/office/drawing/2014/main" id="{EB7392FF-9A54-0C97-062B-22D045C915AC}"/>
                </a:ext>
              </a:extLst>
            </p:cNvPr>
            <p:cNvSpPr/>
            <p:nvPr/>
          </p:nvSpPr>
          <p:spPr>
            <a:xfrm>
              <a:off x="2923427" y="2395545"/>
              <a:ext cx="45719" cy="45719"/>
            </a:xfrm>
            <a:prstGeom prst="flowChartConnector">
              <a:avLst/>
            </a:prstGeom>
            <a:solidFill>
              <a:srgbClr val="F4E4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2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F0470BB-FD66-0119-F165-B29C6A3F1336}"/>
                </a:ext>
              </a:extLst>
            </p:cNvPr>
            <p:cNvCxnSpPr>
              <a:cxnSpLocks/>
              <a:endCxn id="18" idx="3"/>
            </p:cNvCxnSpPr>
            <p:nvPr/>
          </p:nvCxnSpPr>
          <p:spPr>
            <a:xfrm flipV="1">
              <a:off x="2897102" y="2434569"/>
              <a:ext cx="33020" cy="5746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C8C46C36-A3A6-2D65-1C94-A979A60EBA7F}"/>
                </a:ext>
              </a:extLst>
            </p:cNvPr>
            <p:cNvSpPr txBox="1"/>
            <p:nvPr/>
          </p:nvSpPr>
          <p:spPr>
            <a:xfrm>
              <a:off x="2398356" y="2398599"/>
              <a:ext cx="688837" cy="218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74" dirty="0">
                  <a:solidFill>
                    <a:schemeClr val="bg1"/>
                  </a:solidFill>
                  <a:latin typeface="Abadi" panose="020B0604020104020204" pitchFamily="34" charset="0"/>
                </a:rPr>
                <a:t>Paint Rock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972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112</Words>
  <Application>Microsoft Macintosh PowerPoint</Application>
  <PresentationFormat>Widescreen</PresentationFormat>
  <Paragraphs>79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Abadi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Krizel, Lauren</dc:creator>
  <cp:lastModifiedBy>Teixeira, Kristina A.</cp:lastModifiedBy>
  <cp:revision>2</cp:revision>
  <dcterms:created xsi:type="dcterms:W3CDTF">2024-10-15T13:12:25Z</dcterms:created>
  <dcterms:modified xsi:type="dcterms:W3CDTF">2024-10-15T17:59:17Z</dcterms:modified>
</cp:coreProperties>
</file>

<file path=docProps/thumbnail.jpeg>
</file>